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610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B89B-86E0-43E0-B98B-38EB42069879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166F-F6E6-4226-B5B7-67E0D8F21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47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B89B-86E0-43E0-B98B-38EB42069879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166F-F6E6-4226-B5B7-67E0D8F21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45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B89B-86E0-43E0-B98B-38EB42069879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166F-F6E6-4226-B5B7-67E0D8F21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94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B89B-86E0-43E0-B98B-38EB42069879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166F-F6E6-4226-B5B7-67E0D8F21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66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B89B-86E0-43E0-B98B-38EB42069879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166F-F6E6-4226-B5B7-67E0D8F21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24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B89B-86E0-43E0-B98B-38EB42069879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166F-F6E6-4226-B5B7-67E0D8F21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42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B89B-86E0-43E0-B98B-38EB42069879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166F-F6E6-4226-B5B7-67E0D8F21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04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B89B-86E0-43E0-B98B-38EB42069879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166F-F6E6-4226-B5B7-67E0D8F21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87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B89B-86E0-43E0-B98B-38EB42069879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166F-F6E6-4226-B5B7-67E0D8F21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41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B89B-86E0-43E0-B98B-38EB42069879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166F-F6E6-4226-B5B7-67E0D8F21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69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B89B-86E0-43E0-B98B-38EB42069879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166F-F6E6-4226-B5B7-67E0D8F21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3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EB89B-86E0-43E0-B98B-38EB42069879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F166F-F6E6-4226-B5B7-67E0D8F21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VCSTONEMT\RedirectedFolders\Jay\Desktop\SWM_SOG_PPT_Slide_v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253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Cantrell</dc:creator>
  <cp:lastModifiedBy>Jay Cantrell</cp:lastModifiedBy>
  <cp:revision>1</cp:revision>
  <dcterms:created xsi:type="dcterms:W3CDTF">2015-10-06T20:47:44Z</dcterms:created>
  <dcterms:modified xsi:type="dcterms:W3CDTF">2015-10-06T20:48:48Z</dcterms:modified>
</cp:coreProperties>
</file>